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3716000" cx="24384000"/>
  <p:notesSz cx="6797675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jNYWjuN5tp9mnMBmd475pwfZjr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:notes"/>
          <p:cNvSpPr/>
          <p:nvPr>
            <p:ph idx="2" type="sldImg"/>
          </p:nvPr>
        </p:nvSpPr>
        <p:spPr>
          <a:xfrm>
            <a:off x="88900" y="744538"/>
            <a:ext cx="661987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7132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cap="flat" cmpd="sng" w="19050">
            <a:solidFill>
              <a:srgbClr val="3C5A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3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</a:t>
            </a:r>
            <a:r>
              <a:rPr b="1" i="1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</a:t>
            </a: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 All Right Reserved </a:t>
            </a:r>
            <a:endParaRPr b="1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6;p3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3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8" name="Google Shape;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252276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type="title"/>
          </p:nvPr>
        </p:nvSpPr>
        <p:spPr>
          <a:xfrm>
            <a:off x="1845217" y="357188"/>
            <a:ext cx="18701658" cy="1710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34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34"/>
          <p:cNvSpPr txBox="1"/>
          <p:nvPr>
            <p:ph idx="12" type="sldNum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34"/>
          <p:cNvCxnSpPr/>
          <p:nvPr/>
        </p:nvCxnSpPr>
        <p:spPr>
          <a:xfrm>
            <a:off x="1845217" y="1893677"/>
            <a:ext cx="18701658" cy="0"/>
          </a:xfrm>
          <a:prstGeom prst="straightConnector1">
            <a:avLst/>
          </a:prstGeom>
          <a:noFill/>
          <a:ln cap="rnd" cmpd="sng" w="38100">
            <a:solidFill>
              <a:srgbClr val="057BBA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25" name="Google Shape;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/>
              <a:buNone/>
              <a:defRPr b="0" i="0" sz="1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/>
              <a:buChar char="•"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aws.amazon.com/config/latest/developerguide/resource-config-reference.html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ws.amazon.com/config/pricing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docs.aws.amazon.com/config/latest/developerguide/WhatIsConfig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aws.amazon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/>
              <a:buNone/>
            </a:pPr>
            <a:r>
              <a:rPr b="1" i="0" lang="en-US" sz="31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TO ENTERPRISE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</a:t>
            </a:r>
            <a:endParaRPr b="0" i="0" sz="10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VTI ACADEMY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rPr b="1" i="0" lang="en-US" sz="5000" u="none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</a:t>
            </a:r>
            <a:r>
              <a:rPr b="1" i="0" lang="en-US" sz="5000" u="sng" cap="none" strike="noStrike">
                <a:solidFill>
                  <a:srgbClr val="0079B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duy.nguyenngoc1@vti.com.vn</a:t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/>
              <a:buNone/>
            </a:pPr>
            <a:r>
              <a:t/>
            </a:r>
            <a:endParaRPr b="1" i="0" sz="5000" u="none" cap="none" strike="noStrike">
              <a:solidFill>
                <a:srgbClr val="0079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200151" y="2370386"/>
            <a:ext cx="6617969" cy="93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011" y="3943819"/>
            <a:ext cx="21519978" cy="69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1200151" y="2370386"/>
            <a:ext cx="3651249" cy="1719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Flow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954" y="4089400"/>
            <a:ext cx="17192166" cy="775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1200151" y="2370386"/>
            <a:ext cx="8782049" cy="1006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Delivery method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Comformance packs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Query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1200151" y="2370386"/>
            <a:ext cx="18322289" cy="1006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many AWS services</a:t>
            </a:r>
            <a:endParaRPr/>
          </a:p>
          <a:p>
            <a:pPr indent="0" lvl="3" marL="1333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https://docs.aws.amazon.com/config/latest/developerguide/resource-config-reference.html</a:t>
            </a:r>
            <a:r>
              <a:rPr b="0" i="0" lang="en-US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across accounts, multiple regions &amp; multiple resources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9740" y="7367360"/>
            <a:ext cx="11496838" cy="459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200151" y="2370386"/>
            <a:ext cx="18322289" cy="1006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/>
          </a:p>
          <a:p>
            <a:pPr indent="0" lvl="2" marL="889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Check timeline configuration change</a:t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175" y="4564662"/>
            <a:ext cx="16208301" cy="770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200151" y="2370386"/>
            <a:ext cx="6816507" cy="460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 format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Desired Configuration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071077"/>
            <a:ext cx="6074702" cy="43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/>
        </p:nvSpPr>
        <p:spPr>
          <a:xfrm>
            <a:off x="722518" y="11498895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4043" y="7071078"/>
            <a:ext cx="5731797" cy="1582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7156048" y="8725324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EIP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92187" y="7071078"/>
            <a:ext cx="6024432" cy="50125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13425039" y="12076474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72966" y="7079209"/>
            <a:ext cx="5394863" cy="157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18926964" y="8762198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 EC2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2542" y="2370386"/>
            <a:ext cx="8721940" cy="412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200151" y="2370386"/>
            <a:ext cx="13993920" cy="747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types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Managed rules (over 75)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rules (Using Lambda Function – next lesson)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will be checked and evaluated when created &amp; modified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9112" y="2370386"/>
            <a:ext cx="7701020" cy="100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200150" y="2370386"/>
            <a:ext cx="21309330" cy="747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2" marL="1500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 checking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Compliant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Non-compliant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Remediation Action</a:t>
            </a:r>
            <a:endParaRPr/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 resource according to desired configuration or perform other actions (Ex: stop EC2, send email, …)</a:t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6" lvl="3" marL="194468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/ manual</a:t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3088643"/>
            <a:ext cx="17238780" cy="249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830" y="9845458"/>
            <a:ext cx="14727104" cy="235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200151" y="2370386"/>
            <a:ext cx="12759689" cy="2186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Delivery method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config history &amp; config snapshot file on S3 Bucket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225" y="5681412"/>
            <a:ext cx="13558847" cy="460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00151" y="2370386"/>
            <a:ext cx="16986249" cy="9339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Helps with auditing and recording compliance of your AWS resources</a:t>
            </a:r>
            <a:endParaRPr/>
          </a:p>
          <a:p>
            <a:pPr indent="-428625" lvl="0" marL="42862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Recorder configuration (Auditing)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configuration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Price: </a:t>
            </a:r>
            <a:r>
              <a:rPr b="0" i="0" lang="en-US" sz="4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https://aws.amazon.com/config/pricing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7778" y="3747382"/>
            <a:ext cx="12431653" cy="483781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"/>
          <p:cNvSpPr/>
          <p:nvPr/>
        </p:nvSpPr>
        <p:spPr>
          <a:xfrm>
            <a:off x="4800600" y="11961440"/>
            <a:ext cx="13700760" cy="6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b="0" i="1" lang="en-US" sz="3200" u="sng" cap="none" strike="noStrik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https://docs.aws.amazon.com/config/latest/developerguide/WhatIsConfig.html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200151" y="2370386"/>
            <a:ext cx="9367535" cy="3459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Comformance packs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yaml format</a:t>
            </a:r>
            <a:endParaRPr/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list rules &amp; Remediation action </a:t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868" y="5829894"/>
            <a:ext cx="9102020" cy="643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200151" y="2370386"/>
            <a:ext cx="11266169" cy="2354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Query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2" marL="1500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Noto Sans Symbols"/>
              <a:buChar char="▪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SQL query to get resource informations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5607" y="5530700"/>
            <a:ext cx="6840115" cy="33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200151" y="2370386"/>
            <a:ext cx="6617969" cy="93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011" y="3943819"/>
            <a:ext cx="21519978" cy="69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200151" y="2370386"/>
            <a:ext cx="6617969" cy="93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Turn off config</a:t>
            </a:r>
            <a:endParaRPr b="0" i="0" sz="4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" y="4043362"/>
            <a:ext cx="24107775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1371601" y="2370387"/>
            <a:ext cx="4743450" cy="138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Self-practice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200151" y="2370387"/>
            <a:ext cx="15624809" cy="8236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CloudWatch Service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monitoring (metrics - CPU, network, logs, …) &amp; dashboards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Events &amp; Alert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Aggregation &amp; Analysis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11187" lvl="0" marL="6111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CloudTrail Service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 API calls made within your Account by everyone</a:t>
            </a:r>
            <a:endParaRPr b="0" i="0" sz="3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1200151" y="2370387"/>
            <a:ext cx="10389869" cy="551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0" marL="611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 configuration changes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resources against compliance rules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Char char="o"/>
            </a:pPr>
            <a:r>
              <a:rPr b="0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timeline of changes and compliance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/>
        </p:nvSpPr>
        <p:spPr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/>
        </p:nvSpPr>
        <p:spPr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b="1" i="0" lang="en-US" sz="57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 i="0" sz="57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1857376" y="2335126"/>
            <a:ext cx="14737292" cy="267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Char char="⮚"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151" y="2370386"/>
            <a:ext cx="8782049" cy="927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Noto Sans Symbols"/>
              <a:buChar char="⮚"/>
            </a:pPr>
            <a:r>
              <a:rPr b="0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config for current region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rules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Remediation Action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Resource Timeline</a:t>
            </a:r>
            <a:endParaRPr/>
          </a:p>
          <a:p>
            <a:pPr indent="-611187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/>
              <a:buNone/>
            </a:pPr>
            <a:r>
              <a:rPr b="0" i="0" lang="en-US" sz="8800" u="none" cap="none" strike="noStrike">
                <a:solidFill>
                  <a:srgbClr val="0051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200151" y="2370386"/>
            <a:ext cx="8431529" cy="87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config for current region</a:t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91" y="3248273"/>
            <a:ext cx="6698296" cy="295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50" y="6705600"/>
            <a:ext cx="6698296" cy="539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7245" y="3640635"/>
            <a:ext cx="7654267" cy="7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/>
          <p:nvPr/>
        </p:nvSpPr>
        <p:spPr>
          <a:xfrm>
            <a:off x="998765" y="12119730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8310945" y="11534955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Skip rules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65680" y="5493380"/>
            <a:ext cx="9223516" cy="33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17034005" y="8818603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1200151" y="2370386"/>
            <a:ext cx="6191249" cy="1073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rules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47" y="3048000"/>
            <a:ext cx="11949113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479" y="5725418"/>
            <a:ext cx="7717155" cy="638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2264" y="1745932"/>
            <a:ext cx="6826135" cy="57759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/>
          <p:nvPr/>
        </p:nvSpPr>
        <p:spPr>
          <a:xfrm>
            <a:off x="3811170" y="12107227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rule template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5531898" y="7229504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 to resource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32769" y="8026553"/>
            <a:ext cx="6885119" cy="4183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>
            <a:off x="15531898" y="12060164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9800490" y="11349739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 information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840" y="3028569"/>
            <a:ext cx="17352202" cy="832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1200151" y="2370386"/>
            <a:ext cx="6191249" cy="1073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16275026" y="7604566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Noncompliant Rule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01" y="3617117"/>
            <a:ext cx="13162757" cy="39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001" y="8505737"/>
            <a:ext cx="15874465" cy="261249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/>
          <p:nvPr/>
        </p:nvSpPr>
        <p:spPr>
          <a:xfrm>
            <a:off x="2871969" y="10853204"/>
            <a:ext cx="85893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group with SSH from anywhere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68464" y="2529452"/>
            <a:ext cx="10519938" cy="50751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4357346" y="7756966"/>
            <a:ext cx="50868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EC2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1200151" y="2370386"/>
            <a:ext cx="6191249" cy="1073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Remediation Action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1419266" y="12062116"/>
            <a:ext cx="85893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Remediation Action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7679" y="2980633"/>
            <a:ext cx="12214095" cy="24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3032760"/>
            <a:ext cx="11424249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2311" y="5392333"/>
            <a:ext cx="6423257" cy="659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03690" y="5597373"/>
            <a:ext cx="12228083" cy="142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17679" y="7804818"/>
            <a:ext cx="12245647" cy="427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/>
          <p:nvPr/>
        </p:nvSpPr>
        <p:spPr>
          <a:xfrm>
            <a:off x="13737048" y="12078289"/>
            <a:ext cx="85893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3723058" y="7041624"/>
            <a:ext cx="85893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/>
        </p:nvSpPr>
        <p:spPr>
          <a:xfrm>
            <a:off x="1200149" y="571498"/>
            <a:ext cx="9027583" cy="838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b="1" i="0" lang="en-US" sz="6000" u="none" cap="none" strike="noStrik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Config Service</a:t>
            </a:r>
            <a:endParaRPr b="1" i="0" sz="6000" u="none" cap="none" strike="noStrike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1200151" y="2370386"/>
            <a:ext cx="6617969" cy="93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11187" lvl="1" marL="1055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Char char="o"/>
            </a:pPr>
            <a:r>
              <a:rPr b="0" i="0" lang="en-US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Resource Timeline</a:t>
            </a:r>
            <a:endParaRPr/>
          </a:p>
          <a:p>
            <a:pPr indent="-261302" lvl="1" marL="105568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Courier New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" y="5437468"/>
            <a:ext cx="12184380" cy="39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4400" y="4191000"/>
            <a:ext cx="11944241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Anh Quan (VTI.GA)</dc:creator>
</cp:coreProperties>
</file>